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60" r:id="rId3"/>
    <p:sldId id="258" r:id="rId4"/>
    <p:sldId id="257" r:id="rId5"/>
    <p:sldId id="259" r:id="rId6"/>
    <p:sldId id="261" r:id="rId7"/>
    <p:sldId id="262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999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8001"/>
    <a:srgbClr val="FF0001"/>
    <a:srgbClr val="FF00FF"/>
    <a:srgbClr val="00FF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92"/>
    <p:restoredTop sz="94694"/>
  </p:normalViewPr>
  <p:slideViewPr>
    <p:cSldViewPr snapToGrid="0">
      <p:cViewPr varScale="1">
        <p:scale>
          <a:sx n="161" d="100"/>
          <a:sy n="161" d="100"/>
        </p:scale>
        <p:origin x="408" y="200"/>
      </p:cViewPr>
      <p:guideLst>
        <p:guide orient="horz" pos="1620"/>
        <p:guide pos="2880"/>
        <p:guide orient="horz" pos="99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19cfa4495e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19cfa4495e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19cfa4495e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19cfa4495e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89712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19cfa4495e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19cfa4495e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27757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19cfa4495e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19cfa4495e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2606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8.jp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11" Type="http://schemas.openxmlformats.org/officeDocument/2006/relationships/image" Target="../media/image7.png"/><Relationship Id="rId5" Type="http://schemas.openxmlformats.org/officeDocument/2006/relationships/image" Target="../media/image1.png"/><Relationship Id="rId10" Type="http://schemas.openxmlformats.org/officeDocument/2006/relationships/image" Target="../media/image6.png"/><Relationship Id="rId4" Type="http://schemas.openxmlformats.org/officeDocument/2006/relationships/image" Target="../media/image9.jpg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2565" y="448983"/>
            <a:ext cx="2057398" cy="2057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 l="7705" t="14045" r="7847" b="10365"/>
          <a:stretch/>
        </p:blipFill>
        <p:spPr>
          <a:xfrm>
            <a:off x="1092565" y="2654300"/>
            <a:ext cx="2057398" cy="184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8865" y="448983"/>
            <a:ext cx="2057398" cy="2057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92565" y="448984"/>
            <a:ext cx="2063218" cy="2057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60159" y="440697"/>
            <a:ext cx="2078625" cy="207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83190" y="1164369"/>
            <a:ext cx="531480" cy="524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 rotWithShape="1">
          <a:blip r:embed="rId8">
            <a:alphaModFix/>
          </a:blip>
          <a:srcRect l="7306" t="16438" r="7780" b="10407"/>
          <a:stretch/>
        </p:blipFill>
        <p:spPr>
          <a:xfrm>
            <a:off x="5660159" y="2654299"/>
            <a:ext cx="2078626" cy="1790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 rotWithShape="1">
          <a:blip r:embed="rId9">
            <a:alphaModFix/>
          </a:blip>
          <a:srcRect l="8669" t="16862" r="8623" b="11800"/>
          <a:stretch/>
        </p:blipFill>
        <p:spPr>
          <a:xfrm>
            <a:off x="3398865" y="2654300"/>
            <a:ext cx="2082451" cy="179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34059" y="448972"/>
            <a:ext cx="420475" cy="41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24509" y="865147"/>
            <a:ext cx="420475" cy="41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27559" y="1269597"/>
            <a:ext cx="420475" cy="41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17321" y="1685772"/>
            <a:ext cx="420475" cy="41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7084" y="2090222"/>
            <a:ext cx="420475" cy="416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2565" y="448983"/>
            <a:ext cx="2057398" cy="2057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 l="7705" t="14045" r="7847" b="10365"/>
          <a:stretch/>
        </p:blipFill>
        <p:spPr>
          <a:xfrm>
            <a:off x="1092565" y="2654300"/>
            <a:ext cx="2057398" cy="184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8865" y="448983"/>
            <a:ext cx="2057398" cy="2057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92565" y="448984"/>
            <a:ext cx="2063218" cy="2057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60159" y="440697"/>
            <a:ext cx="2078625" cy="207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83190" y="1164369"/>
            <a:ext cx="531480" cy="524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 rotWithShape="1">
          <a:blip r:embed="rId8">
            <a:alphaModFix/>
          </a:blip>
          <a:srcRect l="7306" t="16438" r="7780" b="10407"/>
          <a:stretch/>
        </p:blipFill>
        <p:spPr>
          <a:xfrm>
            <a:off x="5660159" y="2654299"/>
            <a:ext cx="2078626" cy="1790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 rotWithShape="1">
          <a:blip r:embed="rId9">
            <a:alphaModFix/>
          </a:blip>
          <a:srcRect l="8669" t="16862" r="8623" b="11800"/>
          <a:stretch/>
        </p:blipFill>
        <p:spPr>
          <a:xfrm>
            <a:off x="3398865" y="2654300"/>
            <a:ext cx="2082451" cy="179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34059" y="448972"/>
            <a:ext cx="420475" cy="41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24509" y="865147"/>
            <a:ext cx="420475" cy="41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27559" y="1269597"/>
            <a:ext cx="420475" cy="41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17321" y="1685772"/>
            <a:ext cx="420475" cy="41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7084" y="2090222"/>
            <a:ext cx="420475" cy="4161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71698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FDD6B1F-B79F-2B43-9008-9D3827CD97DF}"/>
              </a:ext>
            </a:extLst>
          </p:cNvPr>
          <p:cNvGrpSpPr/>
          <p:nvPr/>
        </p:nvGrpSpPr>
        <p:grpSpPr>
          <a:xfrm>
            <a:off x="4884821" y="2754492"/>
            <a:ext cx="2853964" cy="1741308"/>
            <a:chOff x="1092565" y="440697"/>
            <a:chExt cx="6646220" cy="4055103"/>
          </a:xfrm>
        </p:grpSpPr>
        <p:pic>
          <p:nvPicPr>
            <p:cNvPr id="54" name="Google Shape;54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0925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" name="Google Shape;56;p13"/>
            <p:cNvPicPr preferRelativeResize="0"/>
            <p:nvPr/>
          </p:nvPicPr>
          <p:blipFill rotWithShape="1">
            <a:blip r:embed="rId4">
              <a:alphaModFix/>
            </a:blip>
            <a:srcRect l="7705" t="14045" r="7847" b="10365"/>
            <a:stretch/>
          </p:blipFill>
          <p:spPr>
            <a:xfrm>
              <a:off x="1092565" y="2654300"/>
              <a:ext cx="2057398" cy="184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57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988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" name="Google Shape;58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092565" y="448984"/>
              <a:ext cx="2063218" cy="20574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" name="Google Shape;59;p1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660159" y="440697"/>
              <a:ext cx="2078625" cy="2078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0" name="Google Shape;60;p1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383190" y="1164369"/>
              <a:ext cx="531480" cy="5245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" name="Google Shape;61;p13"/>
            <p:cNvPicPr preferRelativeResize="0"/>
            <p:nvPr/>
          </p:nvPicPr>
          <p:blipFill rotWithShape="1">
            <a:blip r:embed="rId8">
              <a:alphaModFix/>
            </a:blip>
            <a:srcRect l="7306" t="16438" r="7780" b="10407"/>
            <a:stretch/>
          </p:blipFill>
          <p:spPr>
            <a:xfrm>
              <a:off x="5660159" y="2654299"/>
              <a:ext cx="2078626" cy="17907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" name="Google Shape;62;p13"/>
            <p:cNvPicPr preferRelativeResize="0"/>
            <p:nvPr/>
          </p:nvPicPr>
          <p:blipFill rotWithShape="1">
            <a:blip r:embed="rId9">
              <a:alphaModFix/>
            </a:blip>
            <a:srcRect l="8669" t="16862" r="8623" b="11800"/>
            <a:stretch/>
          </p:blipFill>
          <p:spPr>
            <a:xfrm>
              <a:off x="3398865" y="2654300"/>
              <a:ext cx="2082451" cy="1790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" name="Google Shape;63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834059" y="4489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" name="Google Shape;64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624509" y="86514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" name="Google Shape;65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427559" y="126959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" name="Google Shape;66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217321" y="16857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" name="Google Shape;67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007084" y="209022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093437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ECEA00B-78D0-AF43-8406-42770DF699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76" t="2807" b="24928"/>
          <a:stretch/>
        </p:blipFill>
        <p:spPr>
          <a:xfrm>
            <a:off x="505327" y="48128"/>
            <a:ext cx="4458438" cy="25379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2F41AA0-D46D-3D49-B6BF-59C1BB2792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646" t="4073"/>
          <a:stretch/>
        </p:blipFill>
        <p:spPr>
          <a:xfrm>
            <a:off x="505327" y="2686323"/>
            <a:ext cx="2538663" cy="2337134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011B2162-0DE1-E240-99C8-A92D3FA86B5D}"/>
              </a:ext>
            </a:extLst>
          </p:cNvPr>
          <p:cNvGrpSpPr/>
          <p:nvPr/>
        </p:nvGrpSpPr>
        <p:grpSpPr>
          <a:xfrm rot="5400000">
            <a:off x="4484376" y="915296"/>
            <a:ext cx="4772739" cy="3223037"/>
            <a:chOff x="1092565" y="440697"/>
            <a:chExt cx="6646220" cy="4055103"/>
          </a:xfrm>
        </p:grpSpPr>
        <p:pic>
          <p:nvPicPr>
            <p:cNvPr id="24" name="Google Shape;54;p13">
              <a:extLst>
                <a:ext uri="{FF2B5EF4-FFF2-40B4-BE49-F238E27FC236}">
                  <a16:creationId xmlns:a16="http://schemas.microsoft.com/office/drawing/2014/main" id="{64E0EAD2-5D2F-3C46-AF40-82BD3CB8D465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0925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Google Shape;56;p13">
              <a:extLst>
                <a:ext uri="{FF2B5EF4-FFF2-40B4-BE49-F238E27FC236}">
                  <a16:creationId xmlns:a16="http://schemas.microsoft.com/office/drawing/2014/main" id="{D290B3CF-A37F-3B40-9485-6F78DEB02A87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l="7705" t="14045" r="7847" b="10365"/>
            <a:stretch/>
          </p:blipFill>
          <p:spPr>
            <a:xfrm>
              <a:off x="1092565" y="2654300"/>
              <a:ext cx="2057398" cy="184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" name="Google Shape;57;p13">
              <a:extLst>
                <a:ext uri="{FF2B5EF4-FFF2-40B4-BE49-F238E27FC236}">
                  <a16:creationId xmlns:a16="http://schemas.microsoft.com/office/drawing/2014/main" id="{94087C0F-67B1-9A4E-B31A-F7EA679EF62E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3988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Google Shape;58;p13">
              <a:extLst>
                <a:ext uri="{FF2B5EF4-FFF2-40B4-BE49-F238E27FC236}">
                  <a16:creationId xmlns:a16="http://schemas.microsoft.com/office/drawing/2014/main" id="{FE4F8406-45C6-714B-A8ED-F5329836FCDE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092565" y="448984"/>
              <a:ext cx="2063218" cy="20574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" name="Google Shape;59;p13">
              <a:extLst>
                <a:ext uri="{FF2B5EF4-FFF2-40B4-BE49-F238E27FC236}">
                  <a16:creationId xmlns:a16="http://schemas.microsoft.com/office/drawing/2014/main" id="{BEFCE4FE-BA2E-4840-9F90-63DB71D98C97}"/>
                </a:ext>
              </a:extLst>
            </p:cNvPr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660159" y="440697"/>
              <a:ext cx="2078625" cy="2078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" name="Google Shape;60;p13">
              <a:extLst>
                <a:ext uri="{FF2B5EF4-FFF2-40B4-BE49-F238E27FC236}">
                  <a16:creationId xmlns:a16="http://schemas.microsoft.com/office/drawing/2014/main" id="{7A1C0043-13F1-464B-B314-5F2003C17410}"/>
                </a:ext>
              </a:extLst>
            </p:cNvPr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6383190" y="1164369"/>
              <a:ext cx="531480" cy="5245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" name="Google Shape;61;p13">
              <a:extLst>
                <a:ext uri="{FF2B5EF4-FFF2-40B4-BE49-F238E27FC236}">
                  <a16:creationId xmlns:a16="http://schemas.microsoft.com/office/drawing/2014/main" id="{F19415B2-C5C3-7345-9C89-218E9BAFA8C7}"/>
                </a:ext>
              </a:extLst>
            </p:cNvPr>
            <p:cNvPicPr preferRelativeResize="0"/>
            <p:nvPr/>
          </p:nvPicPr>
          <p:blipFill rotWithShape="1">
            <a:blip r:embed="rId10">
              <a:alphaModFix/>
            </a:blip>
            <a:srcRect l="7306" t="16438" r="7780" b="10407"/>
            <a:stretch/>
          </p:blipFill>
          <p:spPr>
            <a:xfrm>
              <a:off x="5660159" y="2654299"/>
              <a:ext cx="2078626" cy="17907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" name="Google Shape;62;p13">
              <a:extLst>
                <a:ext uri="{FF2B5EF4-FFF2-40B4-BE49-F238E27FC236}">
                  <a16:creationId xmlns:a16="http://schemas.microsoft.com/office/drawing/2014/main" id="{613673AB-AD1B-D947-8AC9-68720CEA0E62}"/>
                </a:ext>
              </a:extLst>
            </p:cNvPr>
            <p:cNvPicPr preferRelativeResize="0"/>
            <p:nvPr/>
          </p:nvPicPr>
          <p:blipFill rotWithShape="1">
            <a:blip r:embed="rId11">
              <a:alphaModFix/>
            </a:blip>
            <a:srcRect l="8669" t="16862" r="8623" b="11800"/>
            <a:stretch/>
          </p:blipFill>
          <p:spPr>
            <a:xfrm>
              <a:off x="3398865" y="2654300"/>
              <a:ext cx="2082451" cy="1790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" name="Google Shape;63;p13">
              <a:extLst>
                <a:ext uri="{FF2B5EF4-FFF2-40B4-BE49-F238E27FC236}">
                  <a16:creationId xmlns:a16="http://schemas.microsoft.com/office/drawing/2014/main" id="{AC28AB70-3593-D64A-9F85-DF082F4284B4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834059" y="4489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64;p13">
              <a:extLst>
                <a:ext uri="{FF2B5EF4-FFF2-40B4-BE49-F238E27FC236}">
                  <a16:creationId xmlns:a16="http://schemas.microsoft.com/office/drawing/2014/main" id="{0CDFCF2D-FB97-A34D-B6BE-66B48BB0E156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624509" y="86514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65;p13">
              <a:extLst>
                <a:ext uri="{FF2B5EF4-FFF2-40B4-BE49-F238E27FC236}">
                  <a16:creationId xmlns:a16="http://schemas.microsoft.com/office/drawing/2014/main" id="{9C0DE33F-43F3-5741-9D87-1E7A5BBB5291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427559" y="126959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Google Shape;66;p13">
              <a:extLst>
                <a:ext uri="{FF2B5EF4-FFF2-40B4-BE49-F238E27FC236}">
                  <a16:creationId xmlns:a16="http://schemas.microsoft.com/office/drawing/2014/main" id="{709ABBB3-0237-C44E-9FF8-BEF404A24379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217321" y="16857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Google Shape;67;p13">
              <a:extLst>
                <a:ext uri="{FF2B5EF4-FFF2-40B4-BE49-F238E27FC236}">
                  <a16:creationId xmlns:a16="http://schemas.microsoft.com/office/drawing/2014/main" id="{5FCC90AF-D25E-9F47-8E6E-563247353957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007084" y="209022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9EE8603-9D7E-3E4B-A879-422C552351D3}"/>
              </a:ext>
            </a:extLst>
          </p:cNvPr>
          <p:cNvCxnSpPr/>
          <p:nvPr/>
        </p:nvCxnSpPr>
        <p:spPr>
          <a:xfrm>
            <a:off x="1179095" y="1925053"/>
            <a:ext cx="132347" cy="6609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0625A56-BB21-E244-AB40-24174731F61C}"/>
              </a:ext>
            </a:extLst>
          </p:cNvPr>
          <p:cNvSpPr txBox="1"/>
          <p:nvPr/>
        </p:nvSpPr>
        <p:spPr>
          <a:xfrm>
            <a:off x="477912" y="2101662"/>
            <a:ext cx="811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zoom in</a:t>
            </a:r>
          </a:p>
        </p:txBody>
      </p:sp>
    </p:spTree>
    <p:extLst>
      <p:ext uri="{BB962C8B-B14F-4D97-AF65-F5344CB8AC3E}">
        <p14:creationId xmlns:p14="http://schemas.microsoft.com/office/powerpoint/2010/main" val="606186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DED9775-8AEB-4D01-4DA3-35C5FB7E9C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0890037"/>
              </p:ext>
            </p:extLst>
          </p:nvPr>
        </p:nvGraphicFramePr>
        <p:xfrm>
          <a:off x="3312466" y="888025"/>
          <a:ext cx="1618200" cy="1552128"/>
        </p:xfrm>
        <a:graphic>
          <a:graphicData uri="http://schemas.openxmlformats.org/drawingml/2006/table">
            <a:tbl>
              <a:tblPr/>
              <a:tblGrid>
                <a:gridCol w="269700">
                  <a:extLst>
                    <a:ext uri="{9D8B030D-6E8A-4147-A177-3AD203B41FA5}">
                      <a16:colId xmlns:a16="http://schemas.microsoft.com/office/drawing/2014/main" val="520751035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162460214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3565137725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1938937240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1031040740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3881649973"/>
                    </a:ext>
                  </a:extLst>
                </a:gridCol>
              </a:tblGrid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059969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651988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121677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272598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330748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338012"/>
                  </a:ext>
                </a:extLst>
              </a:tr>
            </a:tbl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C22445-2A93-9C7D-38A7-0306992B86B1}"/>
              </a:ext>
            </a:extLst>
          </p:cNvPr>
          <p:cNvCxnSpPr>
            <a:cxnSpLocks/>
          </p:cNvCxnSpPr>
          <p:nvPr/>
        </p:nvCxnSpPr>
        <p:spPr>
          <a:xfrm>
            <a:off x="7232617" y="166979"/>
            <a:ext cx="0" cy="45195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B704576-7A3F-C8E8-B537-D9608320DD5B}"/>
              </a:ext>
            </a:extLst>
          </p:cNvPr>
          <p:cNvSpPr txBox="1"/>
          <p:nvPr/>
        </p:nvSpPr>
        <p:spPr>
          <a:xfrm>
            <a:off x="359153" y="639430"/>
            <a:ext cx="226605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Image dimensions (r)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Chunk dimensions (r)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Pixel physical size (r)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299504-107E-13F5-5A28-CD9E51AA6F9A}"/>
              </a:ext>
            </a:extLst>
          </p:cNvPr>
          <p:cNvSpPr txBox="1"/>
          <p:nvPr/>
        </p:nvSpPr>
        <p:spPr>
          <a:xfrm>
            <a:off x="3456707" y="93592"/>
            <a:ext cx="10967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Resolution 1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22164C4-EAD7-5060-0959-105521B16517}"/>
              </a:ext>
            </a:extLst>
          </p:cNvPr>
          <p:cNvCxnSpPr>
            <a:cxnSpLocks/>
          </p:cNvCxnSpPr>
          <p:nvPr/>
        </p:nvCxnSpPr>
        <p:spPr>
          <a:xfrm>
            <a:off x="5745056" y="1664698"/>
            <a:ext cx="69863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7E9E09-3088-1F60-F0C9-B67D7D6BF9F9}"/>
              </a:ext>
            </a:extLst>
          </p:cNvPr>
          <p:cNvSpPr txBox="1"/>
          <p:nvPr/>
        </p:nvSpPr>
        <p:spPr>
          <a:xfrm>
            <a:off x="379274" y="9359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Metadata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957362-92BF-BFF3-0731-404AC44E15E6}"/>
              </a:ext>
            </a:extLst>
          </p:cNvPr>
          <p:cNvSpPr txBox="1"/>
          <p:nvPr/>
        </p:nvSpPr>
        <p:spPr>
          <a:xfrm>
            <a:off x="5311475" y="1297140"/>
            <a:ext cx="162353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2 x 2</a:t>
            </a:r>
          </a:p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Down-sampling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13308F-683A-CA8E-1E3A-3285FA9F1C6B}"/>
              </a:ext>
            </a:extLst>
          </p:cNvPr>
          <p:cNvSpPr txBox="1"/>
          <p:nvPr/>
        </p:nvSpPr>
        <p:spPr>
          <a:xfrm rot="16200000">
            <a:off x="2452073" y="1816550"/>
            <a:ext cx="9521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Chunk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height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9E2F2-9362-C8B7-4781-E17895FE86AA}"/>
              </a:ext>
            </a:extLst>
          </p:cNvPr>
          <p:cNvSpPr txBox="1"/>
          <p:nvPr/>
        </p:nvSpPr>
        <p:spPr>
          <a:xfrm>
            <a:off x="358367" y="432220"/>
            <a:ext cx="82926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1010101…100</a:t>
            </a:r>
            <a:r>
              <a:rPr lang="en-DE" sz="10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00000000…100000000</a:t>
            </a:r>
            <a:r>
              <a:rPr lang="en-DE" sz="1000" dirty="0">
                <a:highlight>
                  <a:srgbClr val="FF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010001010…00010100</a:t>
            </a:r>
            <a:r>
              <a:rPr lang="en-DE" sz="1000" dirty="0">
                <a:highlight>
                  <a:srgbClr val="FF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0000201000…10010000</a:t>
            </a:r>
            <a:r>
              <a:rPr lang="en-DE" sz="1000" dirty="0">
                <a:highlight>
                  <a:srgbClr val="8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010001010…10000010</a:t>
            </a:r>
            <a:r>
              <a:rPr lang="en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……………</a:t>
            </a:r>
            <a:r>
              <a:rPr lang="en-DE" sz="1000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010001010…1000001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13615F5B-351B-7AE2-4E48-A37A76BA44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9433517"/>
              </p:ext>
            </p:extLst>
          </p:nvPr>
        </p:nvGraphicFramePr>
        <p:xfrm>
          <a:off x="7454171" y="1277391"/>
          <a:ext cx="849351" cy="795804"/>
        </p:xfrm>
        <a:graphic>
          <a:graphicData uri="http://schemas.openxmlformats.org/drawingml/2006/table">
            <a:tbl>
              <a:tblPr/>
              <a:tblGrid>
                <a:gridCol w="283117">
                  <a:extLst>
                    <a:ext uri="{9D8B030D-6E8A-4147-A177-3AD203B41FA5}">
                      <a16:colId xmlns:a16="http://schemas.microsoft.com/office/drawing/2014/main" val="520751035"/>
                    </a:ext>
                  </a:extLst>
                </a:gridCol>
                <a:gridCol w="283117">
                  <a:extLst>
                    <a:ext uri="{9D8B030D-6E8A-4147-A177-3AD203B41FA5}">
                      <a16:colId xmlns:a16="http://schemas.microsoft.com/office/drawing/2014/main" val="162460214"/>
                    </a:ext>
                  </a:extLst>
                </a:gridCol>
                <a:gridCol w="283117">
                  <a:extLst>
                    <a:ext uri="{9D8B030D-6E8A-4147-A177-3AD203B41FA5}">
                      <a16:colId xmlns:a16="http://schemas.microsoft.com/office/drawing/2014/main" val="3565137725"/>
                    </a:ext>
                  </a:extLst>
                </a:gridCol>
              </a:tblGrid>
              <a:tr h="265268"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059969"/>
                  </a:ext>
                </a:extLst>
              </a:tr>
              <a:tr h="265268"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651988"/>
                  </a:ext>
                </a:extLst>
              </a:tr>
              <a:tr h="265268"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121677"/>
                  </a:ext>
                </a:extLst>
              </a:tr>
            </a:tbl>
          </a:graphicData>
        </a:graphic>
      </p:graphicFrame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94B6107-D79E-61A1-3879-6A3F901A90A4}"/>
              </a:ext>
            </a:extLst>
          </p:cNvPr>
          <p:cNvCxnSpPr>
            <a:cxnSpLocks/>
          </p:cNvCxnSpPr>
          <p:nvPr/>
        </p:nvCxnSpPr>
        <p:spPr>
          <a:xfrm>
            <a:off x="1279890" y="166979"/>
            <a:ext cx="0" cy="43605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44531FD-25B8-A7FD-271A-3B9D19997753}"/>
              </a:ext>
            </a:extLst>
          </p:cNvPr>
          <p:cNvSpPr txBox="1"/>
          <p:nvPr/>
        </p:nvSpPr>
        <p:spPr>
          <a:xfrm>
            <a:off x="7317628" y="93592"/>
            <a:ext cx="10967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Resolution 2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7EA8C98-B306-DA37-F253-D227AC41095A}"/>
              </a:ext>
            </a:extLst>
          </p:cNvPr>
          <p:cNvSpPr txBox="1"/>
          <p:nvPr/>
        </p:nvSpPr>
        <p:spPr>
          <a:xfrm>
            <a:off x="3226464" y="2516093"/>
            <a:ext cx="9521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Chunk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width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9765529-0630-27C5-A02E-9A36B27723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4254325"/>
              </p:ext>
            </p:extLst>
          </p:nvPr>
        </p:nvGraphicFramePr>
        <p:xfrm>
          <a:off x="557832" y="2142039"/>
          <a:ext cx="1634946" cy="1556844"/>
        </p:xfrm>
        <a:graphic>
          <a:graphicData uri="http://schemas.openxmlformats.org/drawingml/2006/table">
            <a:tbl>
              <a:tblPr/>
              <a:tblGrid>
                <a:gridCol w="272491">
                  <a:extLst>
                    <a:ext uri="{9D8B030D-6E8A-4147-A177-3AD203B41FA5}">
                      <a16:colId xmlns:a16="http://schemas.microsoft.com/office/drawing/2014/main" val="520751035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162460214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3565137725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1938937240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1031040740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3881649973"/>
                    </a:ext>
                  </a:extLst>
                </a:gridCol>
              </a:tblGrid>
              <a:tr h="255311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DE" sz="1200" b="0" i="0" u="none" strike="noStrike" cap="none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DE" sz="1200" b="0" i="0" u="none" strike="noStrike" cap="none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DE" sz="1200" b="0" i="0" u="none" strike="noStrike" cap="none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059969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651988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121677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272598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330748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338012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A045387F-F1DA-0CEA-A31D-B66BB09798A6}"/>
              </a:ext>
            </a:extLst>
          </p:cNvPr>
          <p:cNvSpPr txBox="1"/>
          <p:nvPr/>
        </p:nvSpPr>
        <p:spPr>
          <a:xfrm>
            <a:off x="631646" y="1786286"/>
            <a:ext cx="15248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Row chunking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BA081F1-D634-B113-4657-8BA6949F1B5D}"/>
              </a:ext>
            </a:extLst>
          </p:cNvPr>
          <p:cNvGrpSpPr/>
          <p:nvPr/>
        </p:nvGrpSpPr>
        <p:grpSpPr>
          <a:xfrm>
            <a:off x="4487487" y="2639099"/>
            <a:ext cx="3968360" cy="2421242"/>
            <a:chOff x="1092565" y="440697"/>
            <a:chExt cx="6646220" cy="4055103"/>
          </a:xfrm>
        </p:grpSpPr>
        <p:pic>
          <p:nvPicPr>
            <p:cNvPr id="53" name="Google Shape;54;p13">
              <a:extLst>
                <a:ext uri="{FF2B5EF4-FFF2-40B4-BE49-F238E27FC236}">
                  <a16:creationId xmlns:a16="http://schemas.microsoft.com/office/drawing/2014/main" id="{4D46C03E-F392-FC0A-B1B1-4B3A8C54DA4B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0925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" name="Google Shape;56;p13">
              <a:extLst>
                <a:ext uri="{FF2B5EF4-FFF2-40B4-BE49-F238E27FC236}">
                  <a16:creationId xmlns:a16="http://schemas.microsoft.com/office/drawing/2014/main" id="{C5AE9129-2CC9-2021-ED07-F397E701E7F8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705" t="14045" r="7847" b="10365"/>
            <a:stretch/>
          </p:blipFill>
          <p:spPr>
            <a:xfrm>
              <a:off x="1092565" y="2654300"/>
              <a:ext cx="2057398" cy="184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" name="Google Shape;57;p13">
              <a:extLst>
                <a:ext uri="{FF2B5EF4-FFF2-40B4-BE49-F238E27FC236}">
                  <a16:creationId xmlns:a16="http://schemas.microsoft.com/office/drawing/2014/main" id="{98346C15-D872-8140-7CE0-1A59578BCE3F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33988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" name="Google Shape;58;p13">
              <a:extLst>
                <a:ext uri="{FF2B5EF4-FFF2-40B4-BE49-F238E27FC236}">
                  <a16:creationId xmlns:a16="http://schemas.microsoft.com/office/drawing/2014/main" id="{11CE66D8-8E5F-F134-88F4-9D72768E96FE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092565" y="448984"/>
              <a:ext cx="2063218" cy="20574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59;p13">
              <a:extLst>
                <a:ext uri="{FF2B5EF4-FFF2-40B4-BE49-F238E27FC236}">
                  <a16:creationId xmlns:a16="http://schemas.microsoft.com/office/drawing/2014/main" id="{6AD71672-00BD-0F9E-F7E9-CA3288AD9B6B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660159" y="440697"/>
              <a:ext cx="2078625" cy="2078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" name="Google Shape;60;p13">
              <a:extLst>
                <a:ext uri="{FF2B5EF4-FFF2-40B4-BE49-F238E27FC236}">
                  <a16:creationId xmlns:a16="http://schemas.microsoft.com/office/drawing/2014/main" id="{FF60012E-13CC-74BB-9E1B-C2A5AD5EC5B7}"/>
                </a:ext>
              </a:extLst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383190" y="1164369"/>
              <a:ext cx="531480" cy="5245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" name="Google Shape;61;p13">
              <a:extLst>
                <a:ext uri="{FF2B5EF4-FFF2-40B4-BE49-F238E27FC236}">
                  <a16:creationId xmlns:a16="http://schemas.microsoft.com/office/drawing/2014/main" id="{DC0F7E59-3853-8806-ADE2-8D23D7E5DDED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 l="7306" t="16438" r="7780" b="10407"/>
            <a:stretch/>
          </p:blipFill>
          <p:spPr>
            <a:xfrm>
              <a:off x="5660159" y="2654299"/>
              <a:ext cx="2078626" cy="17907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0" name="Google Shape;62;p13">
              <a:extLst>
                <a:ext uri="{FF2B5EF4-FFF2-40B4-BE49-F238E27FC236}">
                  <a16:creationId xmlns:a16="http://schemas.microsoft.com/office/drawing/2014/main" id="{A85FA935-3340-D19B-1BD4-9BE8F8A6C714}"/>
                </a:ext>
              </a:extLst>
            </p:cNvPr>
            <p:cNvPicPr preferRelativeResize="0"/>
            <p:nvPr/>
          </p:nvPicPr>
          <p:blipFill rotWithShape="1">
            <a:blip r:embed="rId8">
              <a:alphaModFix/>
            </a:blip>
            <a:srcRect l="8669" t="16862" r="8623" b="11800"/>
            <a:stretch/>
          </p:blipFill>
          <p:spPr>
            <a:xfrm>
              <a:off x="3398865" y="2654300"/>
              <a:ext cx="2082451" cy="1790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" name="Google Shape;63;p13">
              <a:extLst>
                <a:ext uri="{FF2B5EF4-FFF2-40B4-BE49-F238E27FC236}">
                  <a16:creationId xmlns:a16="http://schemas.microsoft.com/office/drawing/2014/main" id="{3A4D6BF2-082F-8700-791A-2F1290CED9B0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34059" y="4489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" name="Google Shape;64;p13">
              <a:extLst>
                <a:ext uri="{FF2B5EF4-FFF2-40B4-BE49-F238E27FC236}">
                  <a16:creationId xmlns:a16="http://schemas.microsoft.com/office/drawing/2014/main" id="{73B3A896-F700-28C5-BD50-C240E5D69EBB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624509" y="86514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" name="Google Shape;65;p13">
              <a:extLst>
                <a:ext uri="{FF2B5EF4-FFF2-40B4-BE49-F238E27FC236}">
                  <a16:creationId xmlns:a16="http://schemas.microsoft.com/office/drawing/2014/main" id="{5C0744C4-2BC7-8F66-9EC6-E054C282A8B7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427559" y="126959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" name="Google Shape;66;p13">
              <a:extLst>
                <a:ext uri="{FF2B5EF4-FFF2-40B4-BE49-F238E27FC236}">
                  <a16:creationId xmlns:a16="http://schemas.microsoft.com/office/drawing/2014/main" id="{FB3A48EB-BD3B-2586-CF2A-3D45AA88DE43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217321" y="16857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" name="Google Shape;67;p13">
              <a:extLst>
                <a:ext uri="{FF2B5EF4-FFF2-40B4-BE49-F238E27FC236}">
                  <a16:creationId xmlns:a16="http://schemas.microsoft.com/office/drawing/2014/main" id="{BCB8AAC1-4CB0-39F9-CDA9-A4BEAAE00E43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007084" y="209022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687538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DED9775-8AEB-4D01-4DA3-35C5FB7E9C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0692791"/>
              </p:ext>
            </p:extLst>
          </p:nvPr>
        </p:nvGraphicFramePr>
        <p:xfrm>
          <a:off x="3837251" y="3195115"/>
          <a:ext cx="1618200" cy="1552128"/>
        </p:xfrm>
        <a:graphic>
          <a:graphicData uri="http://schemas.openxmlformats.org/drawingml/2006/table">
            <a:tbl>
              <a:tblPr/>
              <a:tblGrid>
                <a:gridCol w="269700">
                  <a:extLst>
                    <a:ext uri="{9D8B030D-6E8A-4147-A177-3AD203B41FA5}">
                      <a16:colId xmlns:a16="http://schemas.microsoft.com/office/drawing/2014/main" val="520751035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162460214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3565137725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1938937240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1031040740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3881649973"/>
                    </a:ext>
                  </a:extLst>
                </a:gridCol>
              </a:tblGrid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059969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651988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121677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272598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330748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33801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B704576-7A3F-C8E8-B537-D9608320DD5B}"/>
              </a:ext>
            </a:extLst>
          </p:cNvPr>
          <p:cNvSpPr txBox="1"/>
          <p:nvPr/>
        </p:nvSpPr>
        <p:spPr>
          <a:xfrm>
            <a:off x="340104" y="1490925"/>
            <a:ext cx="226605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Image dimensions (r)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Chunk dimensions (r)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Pixel physical size (r)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299504-107E-13F5-5A28-CD9E51AA6F9A}"/>
              </a:ext>
            </a:extLst>
          </p:cNvPr>
          <p:cNvSpPr txBox="1"/>
          <p:nvPr/>
        </p:nvSpPr>
        <p:spPr>
          <a:xfrm>
            <a:off x="3456707" y="2391519"/>
            <a:ext cx="10967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Resolution 1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22164C4-EAD7-5060-0959-105521B16517}"/>
              </a:ext>
            </a:extLst>
          </p:cNvPr>
          <p:cNvCxnSpPr>
            <a:cxnSpLocks/>
          </p:cNvCxnSpPr>
          <p:nvPr/>
        </p:nvCxnSpPr>
        <p:spPr>
          <a:xfrm>
            <a:off x="6039254" y="3962625"/>
            <a:ext cx="69863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7E9E09-3088-1F60-F0C9-B67D7D6BF9F9}"/>
              </a:ext>
            </a:extLst>
          </p:cNvPr>
          <p:cNvSpPr txBox="1"/>
          <p:nvPr/>
        </p:nvSpPr>
        <p:spPr>
          <a:xfrm>
            <a:off x="358367" y="120317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Metadata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957362-92BF-BFF3-0731-404AC44E15E6}"/>
              </a:ext>
            </a:extLst>
          </p:cNvPr>
          <p:cNvSpPr txBox="1"/>
          <p:nvPr/>
        </p:nvSpPr>
        <p:spPr>
          <a:xfrm>
            <a:off x="5597722" y="3595067"/>
            <a:ext cx="162353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2 x 2</a:t>
            </a:r>
          </a:p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Down-sampling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13308F-683A-CA8E-1E3A-3285FA9F1C6B}"/>
              </a:ext>
            </a:extLst>
          </p:cNvPr>
          <p:cNvSpPr txBox="1"/>
          <p:nvPr/>
        </p:nvSpPr>
        <p:spPr>
          <a:xfrm rot="16200000">
            <a:off x="2932759" y="4265560"/>
            <a:ext cx="12788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Chunk height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9E2F2-9362-C8B7-4781-E17895FE86AA}"/>
              </a:ext>
            </a:extLst>
          </p:cNvPr>
          <p:cNvSpPr txBox="1"/>
          <p:nvPr/>
        </p:nvSpPr>
        <p:spPr>
          <a:xfrm>
            <a:off x="358367" y="2730147"/>
            <a:ext cx="82926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10101100………</a:t>
            </a:r>
            <a:r>
              <a:rPr lang="en-DE" sz="10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00000000…100000000</a:t>
            </a:r>
            <a:r>
              <a:rPr lang="en-DE" sz="1000" dirty="0">
                <a:highlight>
                  <a:srgbClr val="FF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010001010…00010100</a:t>
            </a:r>
            <a:r>
              <a:rPr lang="en-DE" sz="1000" dirty="0">
                <a:highlight>
                  <a:srgbClr val="FF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0000201000…10010000</a:t>
            </a:r>
            <a:r>
              <a:rPr lang="en-DE" sz="1000" dirty="0">
                <a:highlight>
                  <a:srgbClr val="8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010001010…10000010</a:t>
            </a:r>
            <a:r>
              <a:rPr lang="en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……………</a:t>
            </a:r>
            <a:r>
              <a:rPr lang="en-DE" sz="1000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010001010…1000001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13615F5B-351B-7AE2-4E48-A37A76BA44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347934"/>
              </p:ext>
            </p:extLst>
          </p:nvPr>
        </p:nvGraphicFramePr>
        <p:xfrm>
          <a:off x="7454171" y="3573277"/>
          <a:ext cx="849351" cy="795804"/>
        </p:xfrm>
        <a:graphic>
          <a:graphicData uri="http://schemas.openxmlformats.org/drawingml/2006/table">
            <a:tbl>
              <a:tblPr/>
              <a:tblGrid>
                <a:gridCol w="283117">
                  <a:extLst>
                    <a:ext uri="{9D8B030D-6E8A-4147-A177-3AD203B41FA5}">
                      <a16:colId xmlns:a16="http://schemas.microsoft.com/office/drawing/2014/main" val="520751035"/>
                    </a:ext>
                  </a:extLst>
                </a:gridCol>
                <a:gridCol w="283117">
                  <a:extLst>
                    <a:ext uri="{9D8B030D-6E8A-4147-A177-3AD203B41FA5}">
                      <a16:colId xmlns:a16="http://schemas.microsoft.com/office/drawing/2014/main" val="162460214"/>
                    </a:ext>
                  </a:extLst>
                </a:gridCol>
                <a:gridCol w="283117">
                  <a:extLst>
                    <a:ext uri="{9D8B030D-6E8A-4147-A177-3AD203B41FA5}">
                      <a16:colId xmlns:a16="http://schemas.microsoft.com/office/drawing/2014/main" val="3565137725"/>
                    </a:ext>
                  </a:extLst>
                </a:gridCol>
              </a:tblGrid>
              <a:tr h="265268"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059969"/>
                  </a:ext>
                </a:extLst>
              </a:tr>
              <a:tr h="265268"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651988"/>
                  </a:ext>
                </a:extLst>
              </a:tr>
              <a:tr h="265268"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121677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044531FD-25B8-A7FD-271A-3B9D19997753}"/>
              </a:ext>
            </a:extLst>
          </p:cNvPr>
          <p:cNvSpPr txBox="1"/>
          <p:nvPr/>
        </p:nvSpPr>
        <p:spPr>
          <a:xfrm>
            <a:off x="7317628" y="2391519"/>
            <a:ext cx="10967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Resolution 2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7EA8C98-B306-DA37-F253-D227AC41095A}"/>
              </a:ext>
            </a:extLst>
          </p:cNvPr>
          <p:cNvSpPr txBox="1"/>
          <p:nvPr/>
        </p:nvSpPr>
        <p:spPr>
          <a:xfrm>
            <a:off x="3578872" y="4789069"/>
            <a:ext cx="135093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Chunk width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9765529-0630-27C5-A02E-9A36B27723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5157222"/>
              </p:ext>
            </p:extLst>
          </p:nvPr>
        </p:nvGraphicFramePr>
        <p:xfrm>
          <a:off x="1329107" y="3192757"/>
          <a:ext cx="1634946" cy="1556844"/>
        </p:xfrm>
        <a:graphic>
          <a:graphicData uri="http://schemas.openxmlformats.org/drawingml/2006/table">
            <a:tbl>
              <a:tblPr/>
              <a:tblGrid>
                <a:gridCol w="272491">
                  <a:extLst>
                    <a:ext uri="{9D8B030D-6E8A-4147-A177-3AD203B41FA5}">
                      <a16:colId xmlns:a16="http://schemas.microsoft.com/office/drawing/2014/main" val="520751035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162460214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3565137725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1938937240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1031040740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3881649973"/>
                    </a:ext>
                  </a:extLst>
                </a:gridCol>
              </a:tblGrid>
              <a:tr h="255311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DE" sz="1200" b="0" i="0" u="none" strike="noStrike" cap="none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DE" sz="1200" b="0" i="0" u="none" strike="noStrike" cap="none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DE" sz="1200" b="0" i="0" u="none" strike="noStrike" cap="none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059969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651988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121677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272598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330748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338012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A045387F-F1DA-0CEA-A31D-B66BB09798A6}"/>
              </a:ext>
            </a:extLst>
          </p:cNvPr>
          <p:cNvSpPr txBox="1"/>
          <p:nvPr/>
        </p:nvSpPr>
        <p:spPr>
          <a:xfrm>
            <a:off x="1297258" y="4789069"/>
            <a:ext cx="15248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Row chunking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6FC0119-22BD-EC16-9362-687606D2FB3D}"/>
              </a:ext>
            </a:extLst>
          </p:cNvPr>
          <p:cNvGrpSpPr/>
          <p:nvPr/>
        </p:nvGrpSpPr>
        <p:grpSpPr>
          <a:xfrm>
            <a:off x="4929809" y="159815"/>
            <a:ext cx="3198681" cy="1951633"/>
            <a:chOff x="1092565" y="440697"/>
            <a:chExt cx="6646220" cy="4055103"/>
          </a:xfrm>
        </p:grpSpPr>
        <p:pic>
          <p:nvPicPr>
            <p:cNvPr id="9" name="Google Shape;54;p13">
              <a:extLst>
                <a:ext uri="{FF2B5EF4-FFF2-40B4-BE49-F238E27FC236}">
                  <a16:creationId xmlns:a16="http://schemas.microsoft.com/office/drawing/2014/main" id="{C2E91E20-7915-5F63-8708-087A82D1E55A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0925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56;p13">
              <a:extLst>
                <a:ext uri="{FF2B5EF4-FFF2-40B4-BE49-F238E27FC236}">
                  <a16:creationId xmlns:a16="http://schemas.microsoft.com/office/drawing/2014/main" id="{18EE9F3E-BCA5-36AA-695A-BA8F6D80A279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705" t="14045" r="7847" b="10365"/>
            <a:stretch/>
          </p:blipFill>
          <p:spPr>
            <a:xfrm>
              <a:off x="1092565" y="2654300"/>
              <a:ext cx="2057398" cy="184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57;p13">
              <a:extLst>
                <a:ext uri="{FF2B5EF4-FFF2-40B4-BE49-F238E27FC236}">
                  <a16:creationId xmlns:a16="http://schemas.microsoft.com/office/drawing/2014/main" id="{4A3FECBB-63B5-8078-98E7-C2AF9A52138C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33988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58;p13">
              <a:extLst>
                <a:ext uri="{FF2B5EF4-FFF2-40B4-BE49-F238E27FC236}">
                  <a16:creationId xmlns:a16="http://schemas.microsoft.com/office/drawing/2014/main" id="{6CDA1AEB-95AF-12B9-3C5F-A43CA1ADCAB5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092565" y="448984"/>
              <a:ext cx="2063218" cy="20574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Google Shape;59;p13">
              <a:extLst>
                <a:ext uri="{FF2B5EF4-FFF2-40B4-BE49-F238E27FC236}">
                  <a16:creationId xmlns:a16="http://schemas.microsoft.com/office/drawing/2014/main" id="{D351F409-8502-FFD5-DAA4-88A45CC1DD65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660159" y="440697"/>
              <a:ext cx="2078625" cy="2078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60;p13">
              <a:extLst>
                <a:ext uri="{FF2B5EF4-FFF2-40B4-BE49-F238E27FC236}">
                  <a16:creationId xmlns:a16="http://schemas.microsoft.com/office/drawing/2014/main" id="{14652116-9E57-C00A-0A61-6C47A27949C0}"/>
                </a:ext>
              </a:extLst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383190" y="1164369"/>
              <a:ext cx="531480" cy="5245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" name="Google Shape;61;p13">
              <a:extLst>
                <a:ext uri="{FF2B5EF4-FFF2-40B4-BE49-F238E27FC236}">
                  <a16:creationId xmlns:a16="http://schemas.microsoft.com/office/drawing/2014/main" id="{75E3F35F-1A6D-E71F-A1E1-0267B9DCFD9E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 l="7306" t="16438" r="7780" b="10407"/>
            <a:stretch/>
          </p:blipFill>
          <p:spPr>
            <a:xfrm>
              <a:off x="5660159" y="2654299"/>
              <a:ext cx="2078626" cy="17907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Google Shape;62;p13">
              <a:extLst>
                <a:ext uri="{FF2B5EF4-FFF2-40B4-BE49-F238E27FC236}">
                  <a16:creationId xmlns:a16="http://schemas.microsoft.com/office/drawing/2014/main" id="{69F4E77A-60CF-36D3-AF87-4F0B572ED532}"/>
                </a:ext>
              </a:extLst>
            </p:cNvPr>
            <p:cNvPicPr preferRelativeResize="0"/>
            <p:nvPr/>
          </p:nvPicPr>
          <p:blipFill rotWithShape="1">
            <a:blip r:embed="rId8">
              <a:alphaModFix/>
            </a:blip>
            <a:srcRect l="8669" t="16862" r="8623" b="11800"/>
            <a:stretch/>
          </p:blipFill>
          <p:spPr>
            <a:xfrm>
              <a:off x="3398865" y="2654300"/>
              <a:ext cx="2082451" cy="1790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" name="Google Shape;63;p13">
              <a:extLst>
                <a:ext uri="{FF2B5EF4-FFF2-40B4-BE49-F238E27FC236}">
                  <a16:creationId xmlns:a16="http://schemas.microsoft.com/office/drawing/2014/main" id="{D296A063-B609-4C09-B43C-9AFA62D90EE1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34059" y="4489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Google Shape;64;p13">
              <a:extLst>
                <a:ext uri="{FF2B5EF4-FFF2-40B4-BE49-F238E27FC236}">
                  <a16:creationId xmlns:a16="http://schemas.microsoft.com/office/drawing/2014/main" id="{10CBF06C-5EEF-9731-0E6D-8AC92092A5CC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624509" y="86514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" name="Google Shape;65;p13">
              <a:extLst>
                <a:ext uri="{FF2B5EF4-FFF2-40B4-BE49-F238E27FC236}">
                  <a16:creationId xmlns:a16="http://schemas.microsoft.com/office/drawing/2014/main" id="{4F54399A-DD0B-3678-DD2C-5859CDB9EBDF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427559" y="126959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" name="Google Shape;66;p13">
              <a:extLst>
                <a:ext uri="{FF2B5EF4-FFF2-40B4-BE49-F238E27FC236}">
                  <a16:creationId xmlns:a16="http://schemas.microsoft.com/office/drawing/2014/main" id="{D3FA749C-04C2-3692-B896-9567A161C7B7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217321" y="16857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" name="Google Shape;67;p13">
              <a:extLst>
                <a:ext uri="{FF2B5EF4-FFF2-40B4-BE49-F238E27FC236}">
                  <a16:creationId xmlns:a16="http://schemas.microsoft.com/office/drawing/2014/main" id="{049FD50F-D4F9-6DB9-2895-2DE61C80D076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007084" y="209022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995713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DED9775-8AEB-4D01-4DA3-35C5FB7E9C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4938344"/>
              </p:ext>
            </p:extLst>
          </p:nvPr>
        </p:nvGraphicFramePr>
        <p:xfrm>
          <a:off x="3837251" y="865382"/>
          <a:ext cx="1618200" cy="1552128"/>
        </p:xfrm>
        <a:graphic>
          <a:graphicData uri="http://schemas.openxmlformats.org/drawingml/2006/table">
            <a:tbl>
              <a:tblPr/>
              <a:tblGrid>
                <a:gridCol w="269700">
                  <a:extLst>
                    <a:ext uri="{9D8B030D-6E8A-4147-A177-3AD203B41FA5}">
                      <a16:colId xmlns:a16="http://schemas.microsoft.com/office/drawing/2014/main" val="520751035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162460214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3565137725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1938937240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1031040740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3881649973"/>
                    </a:ext>
                  </a:extLst>
                </a:gridCol>
              </a:tblGrid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059969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651988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121677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272598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330748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33801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B704576-7A3F-C8E8-B537-D9608320DD5B}"/>
              </a:ext>
            </a:extLst>
          </p:cNvPr>
          <p:cNvSpPr txBox="1"/>
          <p:nvPr/>
        </p:nvSpPr>
        <p:spPr>
          <a:xfrm>
            <a:off x="358367" y="2621683"/>
            <a:ext cx="3122193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Metadata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Pixel data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Offset to pixel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Number of resolutions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Image dimensions (r)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Chunk dimensions (r)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Pixel physical size (r)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…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299504-107E-13F5-5A28-CD9E51AA6F9A}"/>
              </a:ext>
            </a:extLst>
          </p:cNvPr>
          <p:cNvSpPr txBox="1"/>
          <p:nvPr/>
        </p:nvSpPr>
        <p:spPr>
          <a:xfrm>
            <a:off x="3607782" y="107288"/>
            <a:ext cx="10967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Resolution 0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22164C4-EAD7-5060-0959-105521B16517}"/>
              </a:ext>
            </a:extLst>
          </p:cNvPr>
          <p:cNvCxnSpPr>
            <a:cxnSpLocks/>
          </p:cNvCxnSpPr>
          <p:nvPr/>
        </p:nvCxnSpPr>
        <p:spPr>
          <a:xfrm>
            <a:off x="6039254" y="1632892"/>
            <a:ext cx="69863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7E9E09-3088-1F60-F0C9-B67D7D6BF9F9}"/>
              </a:ext>
            </a:extLst>
          </p:cNvPr>
          <p:cNvSpPr txBox="1"/>
          <p:nvPr/>
        </p:nvSpPr>
        <p:spPr>
          <a:xfrm>
            <a:off x="358367" y="107288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Metadata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957362-92BF-BFF3-0731-404AC44E15E6}"/>
              </a:ext>
            </a:extLst>
          </p:cNvPr>
          <p:cNvSpPr txBox="1"/>
          <p:nvPr/>
        </p:nvSpPr>
        <p:spPr>
          <a:xfrm>
            <a:off x="5597722" y="1265334"/>
            <a:ext cx="162353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Down-sampling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9E2F2-9362-C8B7-4781-E17895FE86AA}"/>
              </a:ext>
            </a:extLst>
          </p:cNvPr>
          <p:cNvSpPr txBox="1"/>
          <p:nvPr/>
        </p:nvSpPr>
        <p:spPr>
          <a:xfrm>
            <a:off x="190827" y="400414"/>
            <a:ext cx="87146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1110010101100………</a:t>
            </a:r>
            <a:r>
              <a:rPr lang="en-DE" sz="10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00000000…100000000</a:t>
            </a:r>
            <a:r>
              <a:rPr lang="en-DE" sz="1000" dirty="0">
                <a:highlight>
                  <a:srgbClr val="FF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010001010…00010100</a:t>
            </a:r>
            <a:r>
              <a:rPr lang="en-DE" sz="1000" dirty="0">
                <a:highlight>
                  <a:srgbClr val="FF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0000201000…10010000</a:t>
            </a:r>
            <a:r>
              <a:rPr lang="en-DE" sz="1000" dirty="0">
                <a:highlight>
                  <a:srgbClr val="8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010001010…10000010</a:t>
            </a:r>
            <a:r>
              <a:rPr lang="en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……………</a:t>
            </a:r>
            <a:r>
              <a:rPr lang="en-DE" sz="1000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010001010…1000001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13615F5B-351B-7AE2-4E48-A37A76BA44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4272072"/>
              </p:ext>
            </p:extLst>
          </p:nvPr>
        </p:nvGraphicFramePr>
        <p:xfrm>
          <a:off x="7454171" y="1243544"/>
          <a:ext cx="849351" cy="795804"/>
        </p:xfrm>
        <a:graphic>
          <a:graphicData uri="http://schemas.openxmlformats.org/drawingml/2006/table">
            <a:tbl>
              <a:tblPr/>
              <a:tblGrid>
                <a:gridCol w="283117">
                  <a:extLst>
                    <a:ext uri="{9D8B030D-6E8A-4147-A177-3AD203B41FA5}">
                      <a16:colId xmlns:a16="http://schemas.microsoft.com/office/drawing/2014/main" val="520751035"/>
                    </a:ext>
                  </a:extLst>
                </a:gridCol>
                <a:gridCol w="283117">
                  <a:extLst>
                    <a:ext uri="{9D8B030D-6E8A-4147-A177-3AD203B41FA5}">
                      <a16:colId xmlns:a16="http://schemas.microsoft.com/office/drawing/2014/main" val="162460214"/>
                    </a:ext>
                  </a:extLst>
                </a:gridCol>
                <a:gridCol w="283117">
                  <a:extLst>
                    <a:ext uri="{9D8B030D-6E8A-4147-A177-3AD203B41FA5}">
                      <a16:colId xmlns:a16="http://schemas.microsoft.com/office/drawing/2014/main" val="3565137725"/>
                    </a:ext>
                  </a:extLst>
                </a:gridCol>
              </a:tblGrid>
              <a:tr h="265268"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059969"/>
                  </a:ext>
                </a:extLst>
              </a:tr>
              <a:tr h="265268"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651988"/>
                  </a:ext>
                </a:extLst>
              </a:tr>
              <a:tr h="265268"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121677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044531FD-25B8-A7FD-271A-3B9D19997753}"/>
              </a:ext>
            </a:extLst>
          </p:cNvPr>
          <p:cNvSpPr txBox="1"/>
          <p:nvPr/>
        </p:nvSpPr>
        <p:spPr>
          <a:xfrm>
            <a:off x="7468703" y="107288"/>
            <a:ext cx="10967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Resolution 1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7EA8C98-B306-DA37-F253-D227AC41095A}"/>
              </a:ext>
            </a:extLst>
          </p:cNvPr>
          <p:cNvSpPr txBox="1"/>
          <p:nvPr/>
        </p:nvSpPr>
        <p:spPr>
          <a:xfrm rot="16200000">
            <a:off x="2633621" y="1479003"/>
            <a:ext cx="196318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Square chunking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9765529-0630-27C5-A02E-9A36B27723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8263894"/>
              </p:ext>
            </p:extLst>
          </p:nvPr>
        </p:nvGraphicFramePr>
        <p:xfrm>
          <a:off x="1655111" y="863024"/>
          <a:ext cx="1634946" cy="1556844"/>
        </p:xfrm>
        <a:graphic>
          <a:graphicData uri="http://schemas.openxmlformats.org/drawingml/2006/table">
            <a:tbl>
              <a:tblPr/>
              <a:tblGrid>
                <a:gridCol w="272491">
                  <a:extLst>
                    <a:ext uri="{9D8B030D-6E8A-4147-A177-3AD203B41FA5}">
                      <a16:colId xmlns:a16="http://schemas.microsoft.com/office/drawing/2014/main" val="520751035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162460214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3565137725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1938937240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1031040740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3881649973"/>
                    </a:ext>
                  </a:extLst>
                </a:gridCol>
              </a:tblGrid>
              <a:tr h="255311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DE" sz="1200" b="0" i="0" u="none" strike="noStrike" cap="none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DE" sz="1200" b="0" i="0" u="none" strike="noStrike" cap="none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DE" sz="1200" b="0" i="0" u="none" strike="noStrike" cap="none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059969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651988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121677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272598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330748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338012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A045387F-F1DA-0CEA-A31D-B66BB09798A6}"/>
              </a:ext>
            </a:extLst>
          </p:cNvPr>
          <p:cNvSpPr txBox="1"/>
          <p:nvPr/>
        </p:nvSpPr>
        <p:spPr>
          <a:xfrm rot="16200000">
            <a:off x="659748" y="1498006"/>
            <a:ext cx="15248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Row chunking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56AD4FB-DB38-61FF-C9C7-9A2D857DCD2F}"/>
              </a:ext>
            </a:extLst>
          </p:cNvPr>
          <p:cNvGrpSpPr/>
          <p:nvPr/>
        </p:nvGrpSpPr>
        <p:grpSpPr>
          <a:xfrm>
            <a:off x="4487487" y="2639099"/>
            <a:ext cx="3968360" cy="2421242"/>
            <a:chOff x="1092565" y="440697"/>
            <a:chExt cx="6646220" cy="4055103"/>
          </a:xfrm>
        </p:grpSpPr>
        <p:pic>
          <p:nvPicPr>
            <p:cNvPr id="21" name="Google Shape;54;p13">
              <a:extLst>
                <a:ext uri="{FF2B5EF4-FFF2-40B4-BE49-F238E27FC236}">
                  <a16:creationId xmlns:a16="http://schemas.microsoft.com/office/drawing/2014/main" id="{37F6F3D5-E182-329D-2C7C-A04489865C63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0925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" name="Google Shape;56;p13">
              <a:extLst>
                <a:ext uri="{FF2B5EF4-FFF2-40B4-BE49-F238E27FC236}">
                  <a16:creationId xmlns:a16="http://schemas.microsoft.com/office/drawing/2014/main" id="{6D6ED7EF-E2DB-C1C3-4136-1FB4BF1C54FE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705" t="14045" r="7847" b="10365"/>
            <a:stretch/>
          </p:blipFill>
          <p:spPr>
            <a:xfrm>
              <a:off x="1092565" y="2654300"/>
              <a:ext cx="2057398" cy="184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" name="Google Shape;57;p13">
              <a:extLst>
                <a:ext uri="{FF2B5EF4-FFF2-40B4-BE49-F238E27FC236}">
                  <a16:creationId xmlns:a16="http://schemas.microsoft.com/office/drawing/2014/main" id="{95B79F37-FDCC-0651-C32A-4883C6829840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33988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58;p13">
              <a:extLst>
                <a:ext uri="{FF2B5EF4-FFF2-40B4-BE49-F238E27FC236}">
                  <a16:creationId xmlns:a16="http://schemas.microsoft.com/office/drawing/2014/main" id="{0DB33B37-CD5C-DAB2-BD58-59669E95197E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092565" y="448984"/>
              <a:ext cx="2063218" cy="20574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59;p13">
              <a:extLst>
                <a:ext uri="{FF2B5EF4-FFF2-40B4-BE49-F238E27FC236}">
                  <a16:creationId xmlns:a16="http://schemas.microsoft.com/office/drawing/2014/main" id="{36974BDF-A7E5-FC3B-1FAD-3DC61E4F69C0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660159" y="440697"/>
              <a:ext cx="2078625" cy="2078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Google Shape;60;p13">
              <a:extLst>
                <a:ext uri="{FF2B5EF4-FFF2-40B4-BE49-F238E27FC236}">
                  <a16:creationId xmlns:a16="http://schemas.microsoft.com/office/drawing/2014/main" id="{124AE3C6-30B7-8238-40B7-EDBABA681C6E}"/>
                </a:ext>
              </a:extLst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383190" y="1164369"/>
              <a:ext cx="531480" cy="5245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Google Shape;61;p13">
              <a:extLst>
                <a:ext uri="{FF2B5EF4-FFF2-40B4-BE49-F238E27FC236}">
                  <a16:creationId xmlns:a16="http://schemas.microsoft.com/office/drawing/2014/main" id="{7138C917-1A64-FD0A-0FA0-FE5594AC985D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 l="7306" t="16438" r="7780" b="10407"/>
            <a:stretch/>
          </p:blipFill>
          <p:spPr>
            <a:xfrm>
              <a:off x="5660159" y="2654299"/>
              <a:ext cx="2078626" cy="17907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Google Shape;62;p13">
              <a:extLst>
                <a:ext uri="{FF2B5EF4-FFF2-40B4-BE49-F238E27FC236}">
                  <a16:creationId xmlns:a16="http://schemas.microsoft.com/office/drawing/2014/main" id="{2CAF9BDF-3643-336E-D5D1-810A98033F92}"/>
                </a:ext>
              </a:extLst>
            </p:cNvPr>
            <p:cNvPicPr preferRelativeResize="0"/>
            <p:nvPr/>
          </p:nvPicPr>
          <p:blipFill rotWithShape="1">
            <a:blip r:embed="rId8">
              <a:alphaModFix/>
            </a:blip>
            <a:srcRect l="8669" t="16862" r="8623" b="11800"/>
            <a:stretch/>
          </p:blipFill>
          <p:spPr>
            <a:xfrm>
              <a:off x="3398865" y="2654300"/>
              <a:ext cx="2082451" cy="1790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Google Shape;63;p13">
              <a:extLst>
                <a:ext uri="{FF2B5EF4-FFF2-40B4-BE49-F238E27FC236}">
                  <a16:creationId xmlns:a16="http://schemas.microsoft.com/office/drawing/2014/main" id="{6221B15F-258C-982E-A958-944AA1DD1DAD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34059" y="4489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" name="Google Shape;64;p13">
              <a:extLst>
                <a:ext uri="{FF2B5EF4-FFF2-40B4-BE49-F238E27FC236}">
                  <a16:creationId xmlns:a16="http://schemas.microsoft.com/office/drawing/2014/main" id="{8813BA83-CE1D-C398-979A-B5533D790E8E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624509" y="86514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Google Shape;65;p13">
              <a:extLst>
                <a:ext uri="{FF2B5EF4-FFF2-40B4-BE49-F238E27FC236}">
                  <a16:creationId xmlns:a16="http://schemas.microsoft.com/office/drawing/2014/main" id="{9A8C4BA2-7728-EC3B-87FC-D4B44F87B311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427559" y="126959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Google Shape;66;p13">
              <a:extLst>
                <a:ext uri="{FF2B5EF4-FFF2-40B4-BE49-F238E27FC236}">
                  <a16:creationId xmlns:a16="http://schemas.microsoft.com/office/drawing/2014/main" id="{C0AAEDAF-DB79-43D9-0D9C-EDF9A20E8410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217321" y="16857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" name="Google Shape;67;p13">
              <a:extLst>
                <a:ext uri="{FF2B5EF4-FFF2-40B4-BE49-F238E27FC236}">
                  <a16:creationId xmlns:a16="http://schemas.microsoft.com/office/drawing/2014/main" id="{E0E52C16-0763-338D-15C0-929FCD5C6DAC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007084" y="209022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99362574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119</Words>
  <Application>Microsoft Macintosh PowerPoint</Application>
  <PresentationFormat>On-screen Show (16:9)</PresentationFormat>
  <Paragraphs>46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Courier New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Chunked pyramidal image data storage (e.g. Google Maps, Imaris, …)</dc:title>
  <cp:lastModifiedBy>Christian Tischer</cp:lastModifiedBy>
  <cp:revision>22</cp:revision>
  <dcterms:modified xsi:type="dcterms:W3CDTF">2024-11-14T13:15:43Z</dcterms:modified>
</cp:coreProperties>
</file>